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79"/>
    <a:srgbClr val="FF9933"/>
    <a:srgbClr val="CDE1FF"/>
    <a:srgbClr val="C1F7C6"/>
    <a:srgbClr val="84F08E"/>
    <a:srgbClr val="CCCC00"/>
    <a:srgbClr val="CCCCFF"/>
    <a:srgbClr val="FFFF99"/>
    <a:srgbClr val="CCFF99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0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fld id="{7FA057F0-EAAE-4A98-A672-740D9A9602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57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fld id="{8450FA9A-CDE9-4FA9-B868-358564B01B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0651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B2E0E9-7ED7-43C2-871C-7CB9E4E263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16C0FD-BE5B-4833-A41B-31FCE4E51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482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002060"/>
                </a:solidFill>
              </a:defRPr>
            </a:lvl1pPr>
          </a:lstStyle>
          <a:p>
            <a:fld id="{18B55182-0766-40FE-ACC8-ACA9E83836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08A51-EE1A-4FF0-8590-7A7C442615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D34D02-92BC-4F82-BC3F-495406B251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627691-B7DB-4FF5-99F9-397E3E953E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5244A-48DF-49C8-86D2-DF0DB58350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79ACD3-D0B9-4714-83A3-4228F3FEA5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A7F1717-B4BF-4AD7-B480-53C8A91EB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9B454C-140F-4671-A542-2084393FE8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side_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52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bhilaash.Velamati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sz="5000" dirty="0" smtClean="0"/>
              <a:t>Visual NOTAM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500" dirty="0" smtClean="0"/>
              <a:t>By: Abhilaash Velamati</a:t>
            </a:r>
          </a:p>
          <a:p>
            <a:r>
              <a:rPr lang="en-US" sz="3500" dirty="0" smtClean="0"/>
              <a:t>Intern at CGH Technologies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4-08-18-16-13-59.png"/>
          <p:cNvPicPr>
            <a:picLocks noChangeAspect="1"/>
          </p:cNvPicPr>
          <p:nvPr/>
        </p:nvPicPr>
        <p:blipFill>
          <a:blip r:embed="rId2" cstate="print"/>
          <a:srcRect t="3333" r="617"/>
          <a:stretch>
            <a:fillRect/>
          </a:stretch>
        </p:blipFill>
        <p:spPr>
          <a:xfrm>
            <a:off x="5715000" y="-1"/>
            <a:ext cx="3429000" cy="592940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5715000" cy="617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Design after week 2 of developing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Rounded edges for text-views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Performance improvement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Less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 memory space because deleted unnecessary files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baseline="0" dirty="0" smtClean="0">
                <a:latin typeface="+mn-lt"/>
                <a:ea typeface="ＭＳ Ｐゴシック" pitchFamily="-111" charset="-128"/>
              </a:rPr>
              <a:t>Optimized</a:t>
            </a:r>
            <a:r>
              <a:rPr lang="en-US" kern="0" dirty="0" smtClean="0">
                <a:latin typeface="+mn-lt"/>
                <a:ea typeface="ＭＳ Ｐゴシック" pitchFamily="-111" charset="-128"/>
              </a:rPr>
              <a:t> data retrieval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Font is now changed to Android’s </a:t>
            </a:r>
            <a:r>
              <a:rPr lang="en-US" kern="0" dirty="0" err="1" smtClean="0">
                <a:latin typeface="+mn-lt"/>
                <a:ea typeface="ＭＳ Ｐゴシック" pitchFamily="-111" charset="-128"/>
              </a:rPr>
              <a:t>Roboto</a:t>
            </a:r>
            <a:endParaRPr lang="en-US" kern="0" dirty="0" smtClean="0">
              <a:latin typeface="+mn-lt"/>
              <a:ea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4-08-25-21-00-23.png"/>
          <p:cNvPicPr>
            <a:picLocks noChangeAspect="1"/>
          </p:cNvPicPr>
          <p:nvPr/>
        </p:nvPicPr>
        <p:blipFill>
          <a:blip r:embed="rId2" cstate="print"/>
          <a:srcRect t="3333" r="617"/>
          <a:stretch>
            <a:fillRect/>
          </a:stretch>
        </p:blipFill>
        <p:spPr>
          <a:xfrm>
            <a:off x="5706789" y="0"/>
            <a:ext cx="3437211" cy="59436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5715000" cy="617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Current Application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Uses search bar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Needs a new home screen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Allows for searching of any airport only using 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In the future, need implementation for people to search for the airport name to make it easier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4-08-25-20-43-02.png"/>
          <p:cNvPicPr>
            <a:picLocks noChangeAspect="1"/>
          </p:cNvPicPr>
          <p:nvPr/>
        </p:nvPicPr>
        <p:blipFill>
          <a:blip r:embed="rId2" cstate="print"/>
          <a:srcRect t="3333" r="617"/>
          <a:stretch>
            <a:fillRect/>
          </a:stretch>
        </p:blipFill>
        <p:spPr>
          <a:xfrm>
            <a:off x="5706788" y="1"/>
            <a:ext cx="3437211" cy="594359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5715000" cy="617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Current Application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Search bar functional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Downloads information from a more secure database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For the future: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Needs up-to-date data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Needs to be able to display NOTAM information on a dynamic map using longitude and latitude data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4-08-25-20-57-38.png"/>
          <p:cNvPicPr>
            <a:picLocks noChangeAspect="1"/>
          </p:cNvPicPr>
          <p:nvPr/>
        </p:nvPicPr>
        <p:blipFill>
          <a:blip r:embed="rId2" cstate="print"/>
          <a:srcRect t="7037"/>
          <a:stretch>
            <a:fillRect/>
          </a:stretch>
        </p:blipFill>
        <p:spPr>
          <a:xfrm>
            <a:off x="457200" y="838200"/>
            <a:ext cx="8306103" cy="434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Horizontal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ＭＳ Ｐゴシック" pitchFamily="-111" charset="-128"/>
              </a:rPr>
              <a:t> View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Note</a:t>
            </a:r>
            <a:r>
              <a:rPr lang="en-US" sz="1600" i="1" dirty="0" smtClean="0"/>
              <a:t>: This is all test data, not real data, and is not a substitute for legitimate NOTAMs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search implementation</a:t>
            </a:r>
          </a:p>
          <a:p>
            <a:r>
              <a:rPr lang="en-US" dirty="0" smtClean="0"/>
              <a:t>Display NOTAMs on </a:t>
            </a:r>
            <a:r>
              <a:rPr lang="en-US" dirty="0" smtClean="0"/>
              <a:t>map using shapes</a:t>
            </a:r>
            <a:endParaRPr lang="en-US" dirty="0" smtClean="0"/>
          </a:p>
          <a:p>
            <a:r>
              <a:rPr lang="en-US" dirty="0" smtClean="0"/>
              <a:t>More user friendly</a:t>
            </a:r>
          </a:p>
          <a:p>
            <a:r>
              <a:rPr lang="en-US" dirty="0" smtClean="0"/>
              <a:t>Improve performance</a:t>
            </a:r>
          </a:p>
          <a:p>
            <a:r>
              <a:rPr lang="en-US" dirty="0" smtClean="0"/>
              <a:t>Release on </a:t>
            </a:r>
            <a:r>
              <a:rPr lang="en-US" dirty="0" smtClean="0"/>
              <a:t>Google Play Store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Name: Abhilaash Velamati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Abhilaash.Velamati@Gmail.com</a:t>
            </a:r>
            <a:endParaRPr lang="en-US" dirty="0" smtClean="0"/>
          </a:p>
          <a:p>
            <a:pPr lvl="1"/>
            <a:r>
              <a:rPr lang="en-US" dirty="0" smtClean="0"/>
              <a:t>Phone Number: </a:t>
            </a:r>
          </a:p>
          <a:p>
            <a:pPr lvl="2"/>
            <a:r>
              <a:rPr lang="en-US" dirty="0" smtClean="0"/>
              <a:t>Cell Phone Number: 757-672-2244</a:t>
            </a:r>
          </a:p>
          <a:p>
            <a:pPr lvl="2"/>
            <a:r>
              <a:rPr lang="en-US" dirty="0" smtClean="0"/>
              <a:t>Home Phone Number: 703-449-1008</a:t>
            </a:r>
          </a:p>
          <a:p>
            <a:pPr lvl="1"/>
            <a:r>
              <a:rPr lang="en-US" dirty="0" smtClean="0"/>
              <a:t>App Name: Visual NOTAM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</a:p>
          <a:p>
            <a:pPr lvl="1"/>
            <a:r>
              <a:rPr lang="en-US" dirty="0" err="1" smtClean="0"/>
              <a:t>Prakash</a:t>
            </a:r>
            <a:r>
              <a:rPr lang="en-US" dirty="0" smtClean="0"/>
              <a:t> </a:t>
            </a:r>
            <a:r>
              <a:rPr lang="en-US" dirty="0" err="1" smtClean="0"/>
              <a:t>Manglanathan</a:t>
            </a:r>
            <a:r>
              <a:rPr lang="en-US" dirty="0" smtClean="0"/>
              <a:t> (Mentor and managing database)</a:t>
            </a:r>
          </a:p>
          <a:p>
            <a:pPr lvl="1"/>
            <a:r>
              <a:rPr lang="en-US" dirty="0" smtClean="0"/>
              <a:t>Ming Huang (Secondary Mentor)</a:t>
            </a:r>
          </a:p>
          <a:p>
            <a:pPr lvl="1"/>
            <a:r>
              <a:rPr lang="en-US" dirty="0" err="1" smtClean="0"/>
              <a:t>Madhu</a:t>
            </a:r>
            <a:r>
              <a:rPr lang="en-US" dirty="0" smtClean="0"/>
              <a:t> Velamati (Reviewing app)</a:t>
            </a:r>
          </a:p>
          <a:p>
            <a:pPr lvl="1"/>
            <a:r>
              <a:rPr lang="en-US" dirty="0" smtClean="0"/>
              <a:t>James </a:t>
            </a:r>
            <a:r>
              <a:rPr lang="en-US" dirty="0" err="1" smtClean="0"/>
              <a:t>Murnahan</a:t>
            </a:r>
            <a:r>
              <a:rPr lang="en-US" dirty="0" smtClean="0"/>
              <a:t> (Accepting me into the internship program)</a:t>
            </a:r>
          </a:p>
          <a:p>
            <a:pPr lvl="1"/>
            <a:r>
              <a:rPr lang="en-US" dirty="0" smtClean="0"/>
              <a:t>Paul Cobb (Reviewed app)</a:t>
            </a:r>
          </a:p>
          <a:p>
            <a:pPr lvl="1"/>
            <a:r>
              <a:rPr lang="en-US" dirty="0" err="1" smtClean="0"/>
              <a:t>Murali</a:t>
            </a:r>
            <a:r>
              <a:rPr lang="en-US" dirty="0" smtClean="0"/>
              <a:t> </a:t>
            </a:r>
            <a:r>
              <a:rPr lang="en-US" dirty="0" err="1" smtClean="0"/>
              <a:t>Kuppoor</a:t>
            </a:r>
            <a:r>
              <a:rPr lang="en-US" dirty="0" smtClean="0"/>
              <a:t> (Reviewing app)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5182-0766-40FE-ACC8-ACA9E838368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Rising Junior</a:t>
            </a:r>
          </a:p>
          <a:p>
            <a:r>
              <a:rPr lang="en-US" dirty="0" smtClean="0"/>
              <a:t>Thomas Jefferson High School for Science and Technology</a:t>
            </a:r>
          </a:p>
          <a:p>
            <a:r>
              <a:rPr lang="en-US" dirty="0" smtClean="0"/>
              <a:t>Interested in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obile App Development</a:t>
            </a:r>
          </a:p>
          <a:p>
            <a:pPr lvl="1"/>
            <a:r>
              <a:rPr lang="en-US" dirty="0" smtClean="0"/>
              <a:t>Artificial Intelligence</a:t>
            </a:r>
          </a:p>
          <a:p>
            <a:pPr lvl="1"/>
            <a:r>
              <a:rPr lang="en-US" dirty="0" smtClean="0"/>
              <a:t>Robotics &amp; UAV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</a:t>
            </a:r>
          </a:p>
          <a:p>
            <a:r>
              <a:rPr lang="en-US" dirty="0" smtClean="0"/>
              <a:t>Android SDK</a:t>
            </a:r>
          </a:p>
          <a:p>
            <a:r>
              <a:rPr lang="en-US" dirty="0" smtClean="0"/>
              <a:t>Objective C Robotics</a:t>
            </a:r>
          </a:p>
          <a:p>
            <a:r>
              <a:rPr lang="en-US" dirty="0" err="1" smtClean="0"/>
              <a:t>Mindstorm</a:t>
            </a:r>
            <a:endParaRPr lang="en-US" dirty="0" smtClean="0"/>
          </a:p>
          <a:p>
            <a:r>
              <a:rPr lang="en-US" dirty="0" err="1" smtClean="0"/>
              <a:t>Picaxe</a:t>
            </a:r>
            <a:endParaRPr lang="en-US" dirty="0" smtClean="0"/>
          </a:p>
          <a:p>
            <a:r>
              <a:rPr lang="en-US" dirty="0" smtClean="0"/>
              <a:t>Liberty Basic</a:t>
            </a:r>
          </a:p>
          <a:p>
            <a:r>
              <a:rPr lang="en-US" dirty="0" smtClean="0"/>
              <a:t>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Started: 8/6/2014</a:t>
            </a:r>
          </a:p>
          <a:p>
            <a:r>
              <a:rPr lang="en-US" dirty="0" smtClean="0"/>
              <a:t>Project Scope</a:t>
            </a:r>
          </a:p>
          <a:p>
            <a:pPr lvl="1"/>
            <a:r>
              <a:rPr lang="en-US" dirty="0" smtClean="0"/>
              <a:t>Develop native android NOTAM search app</a:t>
            </a:r>
          </a:p>
          <a:p>
            <a:pPr lvl="1"/>
            <a:r>
              <a:rPr lang="en-US" dirty="0" smtClean="0"/>
              <a:t>Display graphical NOTAMs (Display NOTAMs on map)</a:t>
            </a:r>
          </a:p>
          <a:p>
            <a:pPr lvl="1"/>
            <a:r>
              <a:rPr lang="en-US" dirty="0" smtClean="0"/>
              <a:t>Utilize data from NDS </a:t>
            </a:r>
            <a:r>
              <a:rPr lang="en-US" dirty="0" smtClean="0"/>
              <a:t>Web Service</a:t>
            </a:r>
            <a:endParaRPr lang="en-US" dirty="0" smtClean="0"/>
          </a:p>
          <a:p>
            <a:pPr lvl="1"/>
            <a:r>
              <a:rPr lang="en-US" dirty="0" smtClean="0"/>
              <a:t>Format NOTAMs to be easily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weeks</a:t>
            </a:r>
          </a:p>
          <a:p>
            <a:pPr lvl="1"/>
            <a:r>
              <a:rPr lang="en-US" dirty="0" smtClean="0"/>
              <a:t>Understood Android app framework</a:t>
            </a:r>
          </a:p>
          <a:p>
            <a:pPr lvl="1"/>
            <a:r>
              <a:rPr lang="en-US" dirty="0" smtClean="0"/>
              <a:t>Learned design process</a:t>
            </a:r>
          </a:p>
          <a:p>
            <a:pPr lvl="1"/>
            <a:r>
              <a:rPr lang="en-US" dirty="0" smtClean="0"/>
              <a:t>Understood Graphical NOTAM objectives</a:t>
            </a:r>
          </a:p>
          <a:p>
            <a:pPr lvl="1"/>
            <a:r>
              <a:rPr lang="en-US" dirty="0" smtClean="0"/>
              <a:t>Preliminary design of an Android NOTAM search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Android framework</a:t>
            </a:r>
          </a:p>
          <a:p>
            <a:r>
              <a:rPr lang="en-US" dirty="0" smtClean="0"/>
              <a:t>Designing compelling user interfaces</a:t>
            </a:r>
          </a:p>
          <a:p>
            <a:r>
              <a:rPr lang="en-US" dirty="0" smtClean="0"/>
              <a:t>Initial complexity of </a:t>
            </a:r>
            <a:r>
              <a:rPr lang="en-US" dirty="0"/>
              <a:t>G</a:t>
            </a:r>
            <a:r>
              <a:rPr lang="en-US" dirty="0" smtClean="0"/>
              <a:t>raphical NOTAMs</a:t>
            </a:r>
          </a:p>
          <a:p>
            <a:r>
              <a:rPr lang="en-US" dirty="0" smtClean="0"/>
              <a:t>Multiple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4-08-25-21-43-36.png"/>
          <p:cNvPicPr>
            <a:picLocks noChangeAspect="1"/>
          </p:cNvPicPr>
          <p:nvPr/>
        </p:nvPicPr>
        <p:blipFill>
          <a:blip r:embed="rId2" cstate="print"/>
          <a:srcRect t="3333" r="617"/>
          <a:stretch>
            <a:fillRect/>
          </a:stretch>
        </p:blipFill>
        <p:spPr>
          <a:xfrm>
            <a:off x="5706788" y="0"/>
            <a:ext cx="3437212" cy="5943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15000" cy="6172200"/>
          </a:xfrm>
        </p:spPr>
        <p:txBody>
          <a:bodyPr/>
          <a:lstStyle/>
          <a:p>
            <a:r>
              <a:rPr lang="en-US" dirty="0" smtClean="0"/>
              <a:t>Initial Design for app</a:t>
            </a:r>
          </a:p>
          <a:p>
            <a:pPr lvl="1"/>
            <a:r>
              <a:rPr lang="en-US" dirty="0" smtClean="0"/>
              <a:t>Directly read the JSON file from assets</a:t>
            </a:r>
          </a:p>
          <a:p>
            <a:pPr lvl="1"/>
            <a:r>
              <a:rPr lang="en-US" dirty="0" smtClean="0"/>
              <a:t>Did not parse the JSON file at all</a:t>
            </a:r>
          </a:p>
          <a:p>
            <a:pPr lvl="1"/>
            <a:r>
              <a:rPr lang="en-US" dirty="0" smtClean="0"/>
              <a:t>Implemented a </a:t>
            </a:r>
            <a:r>
              <a:rPr lang="en-US" dirty="0" smtClean="0"/>
              <a:t>non-functional search bar</a:t>
            </a:r>
          </a:p>
          <a:p>
            <a:pPr lvl="1"/>
            <a:r>
              <a:rPr lang="en-US" dirty="0" smtClean="0"/>
              <a:t>Default background color and default text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14-08-13-09-50-16.png"/>
          <p:cNvPicPr>
            <a:picLocks noChangeAspect="1"/>
          </p:cNvPicPr>
          <p:nvPr/>
        </p:nvPicPr>
        <p:blipFill>
          <a:blip r:embed="rId2" cstate="print"/>
          <a:srcRect t="3333" r="617"/>
          <a:stretch>
            <a:fillRect/>
          </a:stretch>
        </p:blipFill>
        <p:spPr>
          <a:xfrm>
            <a:off x="5715000" y="-34929"/>
            <a:ext cx="3429000" cy="5929402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5715000" cy="617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Design after one week of developing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Implemented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 a view that could expand and close when clicked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However, did not look optimal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Able to receive data from network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JSON is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 parsed, however, information is still displayed in a unwanted manner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baseline="0" dirty="0" smtClean="0">
                <a:latin typeface="+mn-lt"/>
                <a:ea typeface="ＭＳ Ｐゴシック" pitchFamily="-111" charset="-128"/>
              </a:rPr>
              <a:t>Learned</a:t>
            </a:r>
            <a:r>
              <a:rPr lang="en-US" kern="0" dirty="0" smtClean="0">
                <a:latin typeface="+mn-lt"/>
                <a:ea typeface="ＭＳ Ｐゴシック" pitchFamily="-111" charset="-128"/>
              </a:rPr>
              <a:t> the basics of adapters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Renamed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14-08-18-11-44-22.png"/>
          <p:cNvPicPr>
            <a:picLocks noChangeAspect="1"/>
          </p:cNvPicPr>
          <p:nvPr/>
        </p:nvPicPr>
        <p:blipFill>
          <a:blip r:embed="rId2" cstate="print"/>
          <a:srcRect t="3333" r="617"/>
          <a:stretch>
            <a:fillRect/>
          </a:stretch>
        </p:blipFill>
        <p:spPr>
          <a:xfrm>
            <a:off x="5750856" y="0"/>
            <a:ext cx="3393144" cy="5867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5715000" cy="617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Design halfway through Week 2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Now displays images from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 website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Added shadows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 to text, however, needed it on text-view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Learned more about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 adapters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baseline="0" dirty="0" smtClean="0">
                <a:latin typeface="+mn-lt"/>
                <a:ea typeface="ＭＳ Ｐゴシック" pitchFamily="-111" charset="-128"/>
              </a:rPr>
              <a:t>Added</a:t>
            </a:r>
            <a:r>
              <a:rPr lang="en-US" kern="0" dirty="0" smtClean="0">
                <a:latin typeface="+mn-lt"/>
                <a:ea typeface="ＭＳ Ｐゴシック" pitchFamily="-111" charset="-128"/>
              </a:rPr>
              <a:t> small image on the side to display the issue in a more user friendly manner</a:t>
            </a:r>
            <a:endParaRPr lang="en-US" kern="0" dirty="0" smtClean="0">
              <a:latin typeface="+mn-lt"/>
              <a:ea typeface="ＭＳ Ｐゴシック" pitchFamily="-111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n-lt"/>
                <a:ea typeface="ＭＳ Ｐゴシック" pitchFamily="-111" charset="-128"/>
              </a:rPr>
              <a:t>Parses text and makes it easier to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AAA OverView 0209201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OEAAA OverView 02092012</Template>
  <TotalTime>3146</TotalTime>
  <Words>471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OEAAA OverView 02092012</vt:lpstr>
      <vt:lpstr>Visual NOTAM</vt:lpstr>
      <vt:lpstr>About Me</vt:lpstr>
      <vt:lpstr>Experience</vt:lpstr>
      <vt:lpstr>Internship</vt:lpstr>
      <vt:lpstr>Progress</vt:lpstr>
      <vt:lpstr>Challenges</vt:lpstr>
      <vt:lpstr>Slide 7</vt:lpstr>
      <vt:lpstr>Slide 8</vt:lpstr>
      <vt:lpstr>Slide 9</vt:lpstr>
      <vt:lpstr>Slide 10</vt:lpstr>
      <vt:lpstr>Slide 11</vt:lpstr>
      <vt:lpstr>Slide 12</vt:lpstr>
      <vt:lpstr>Slide 13</vt:lpstr>
      <vt:lpstr>Next Step</vt:lpstr>
      <vt:lpstr>Contact Information</vt:lpstr>
      <vt:lpstr>Thanks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CGH Meeting on &lt;date&gt;</dc:title>
  <dc:creator>ACE Guides</dc:creator>
  <cp:lastModifiedBy>Abhilaash</cp:lastModifiedBy>
  <cp:revision>184</cp:revision>
  <dcterms:created xsi:type="dcterms:W3CDTF">2012-02-16T14:10:04Z</dcterms:created>
  <dcterms:modified xsi:type="dcterms:W3CDTF">2014-08-26T02:49:57Z</dcterms:modified>
</cp:coreProperties>
</file>